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62" r:id="rId4"/>
  </p:sldIdLst>
  <p:sldSz cx="6858000" cy="9144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44" autoAdjust="0"/>
    <p:restoredTop sz="94660"/>
  </p:normalViewPr>
  <p:slideViewPr>
    <p:cSldViewPr>
      <p:cViewPr varScale="1">
        <p:scale>
          <a:sx n="88" d="100"/>
          <a:sy n="88" d="100"/>
        </p:scale>
        <p:origin x="3283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7C88918-9C54-44E3-A530-97893D207330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D66A667-E01E-4A54-9A6D-A3C4AAF54E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48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7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397730-0D10-4F12-8FE4-FE497C24FF1A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C8221-403E-4282-8C59-9953E41C1293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394CF-8C8E-4CE9-9CFA-F789F1193AC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ED353-23B3-4417-BE71-FFF99328E0FF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C65E8-31CE-4DA8-B99E-97A8100C78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1349-9013-420D-94CB-AF0FDDDEEB77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4757-219D-4D54-BAFF-0EFF233846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4691-BDAA-4F83-BC49-E6EBFA50B3A8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674EA-652F-4559-8F16-A45557757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A346-BF3D-4AEE-B979-200E91ECEA6D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EE79-B39C-4DC0-9630-48AEA71E9E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3341-DDF4-47A3-AA87-61A54FD41F02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D31D7-AC97-4CE1-8BDF-217EBE0BF8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0F54E-B2DC-47CD-A31F-9F9897001EB6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67253-F01B-4183-A14F-EC97C27090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4C45-1CBE-463A-8F08-EC251470357C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FD95C-1A57-4A97-9842-85D7C81702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84903-9D71-491A-ACC5-6AFEAB8C84F2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15572-D093-49E7-8139-4FF707F296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EEDD-3CE3-4089-9991-8E7914A5131C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9F2CA-8B95-461F-A481-39D14F8311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D0ABF-3007-45DF-B636-3AC8E75C4460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F38B4-D08A-4D0A-95EA-EE116FD2A8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D32898-2EE3-418B-BAFF-B075915E023A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3C22919-A072-4BC5-85ED-63950BF9F5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2856" y="279326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ko-KR" b="1" dirty="0"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ko-KR" altLang="en-US" sz="2500" b="1" dirty="0">
                <a:latin typeface="+mn-ea"/>
                <a:ea typeface="+mn-ea"/>
                <a:cs typeface="Times New Roman" pitchFamily="18" charset="0"/>
              </a:rPr>
              <a:t>입 사 지 원 서  </a:t>
            </a:r>
            <a:endParaRPr lang="ko-KR" altLang="en-US" sz="2500" dirty="0">
              <a:latin typeface="+mn-ea"/>
              <a:ea typeface="+mn-ea"/>
            </a:endParaRPr>
          </a:p>
        </p:txBody>
      </p:sp>
      <p:pic>
        <p:nvPicPr>
          <p:cNvPr id="2051" name="Picture 2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3"/>
            <a:ext cx="9493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3563" y="357188"/>
            <a:ext cx="9540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sz="1200" dirty="0" smtClean="0">
                <a:latin typeface="+mn-ea"/>
                <a:ea typeface="+mn-ea"/>
              </a:rPr>
              <a:t>경력사원용</a:t>
            </a:r>
            <a:endParaRPr lang="ko-KR" altLang="en-US" sz="1200" dirty="0">
              <a:latin typeface="+mn-ea"/>
              <a:ea typeface="+mn-ea"/>
            </a:endParaRP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76200" y="8867775"/>
            <a:ext cx="63309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* </a:t>
            </a:r>
            <a:r>
              <a:rPr kumimoji="0" lang="ko-KR" altLang="en-US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상기 지원자의 개인정보는 당사 채용에 필요한 업무에만 활용됨을 알려 드립니다</a:t>
            </a:r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99094"/>
              </p:ext>
            </p:extLst>
          </p:nvPr>
        </p:nvGraphicFramePr>
        <p:xfrm>
          <a:off x="115888" y="899593"/>
          <a:ext cx="6624737" cy="1814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1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5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2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45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2237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사진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이름 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희망직무 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58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생년월일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희망근무지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258">
                <a:tc vMerge="1"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보훈여부 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장애여부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23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연락처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핸드폰 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 E-mail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237">
                <a:tc vMerge="1"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현 주소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169529"/>
              </p:ext>
            </p:extLst>
          </p:nvPr>
        </p:nvGraphicFramePr>
        <p:xfrm>
          <a:off x="115888" y="4427984"/>
          <a:ext cx="6627065" cy="19442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7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9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4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93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4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4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3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24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2649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병력사항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 smtClean="0"/>
                        <a:t>군필여부</a:t>
                      </a:r>
                      <a:r>
                        <a:rPr lang="ko-KR" altLang="en-US" sz="1100" b="1" dirty="0" smtClean="0"/>
                        <a:t> 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/>
                        <a:t>군별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1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계급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 smtClean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병과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 smtClean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면제사유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복무기간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 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15.03~17.02</a:t>
                      </a: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0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자격면허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자격종류 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취득일자 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어학</a:t>
                      </a:r>
                      <a:endParaRPr lang="en-US" altLang="ko-KR" sz="1100" b="1" dirty="0" smtClean="0"/>
                    </a:p>
                    <a:p>
                      <a:pPr algn="ctr" latinLnBrk="1"/>
                      <a:r>
                        <a:rPr lang="ko-KR" altLang="en-US" sz="1100" b="1" dirty="0" smtClean="0"/>
                        <a:t>능력 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어학종류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취득점수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취득일자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0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80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80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49785"/>
              </p:ext>
            </p:extLst>
          </p:nvPr>
        </p:nvGraphicFramePr>
        <p:xfrm>
          <a:off x="116632" y="2843807"/>
          <a:ext cx="6624736" cy="1440161"/>
        </p:xfrm>
        <a:graphic>
          <a:graphicData uri="http://schemas.openxmlformats.org/drawingml/2006/table">
            <a:tbl>
              <a:tblPr/>
              <a:tblGrid>
                <a:gridCol w="553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4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2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88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88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97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학력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사항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대졸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초대졸</a:t>
                      </a: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 교 명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  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  적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득점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만점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  간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졸업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본교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지역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대학교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 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17.03~19.02</a:t>
                      </a: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고등학교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253366"/>
              </p:ext>
            </p:extLst>
          </p:nvPr>
        </p:nvGraphicFramePr>
        <p:xfrm>
          <a:off x="114303" y="6498349"/>
          <a:ext cx="6627065" cy="21060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7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8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97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3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4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7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416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24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93335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경력</a:t>
                      </a:r>
                      <a:endParaRPr lang="en-US" altLang="ko-KR" sz="1100" b="1" dirty="0" smtClean="0"/>
                    </a:p>
                    <a:p>
                      <a:pPr algn="ctr" latinLnBrk="1"/>
                      <a:r>
                        <a:rPr lang="ko-KR" altLang="en-US" sz="1100" b="1" dirty="0" smtClean="0"/>
                        <a:t>사항</a:t>
                      </a:r>
                      <a:endParaRPr lang="en-US" altLang="ko-KR" sz="1100" b="1" dirty="0" smtClean="0"/>
                    </a:p>
                    <a:p>
                      <a:pPr algn="ctr" latinLnBrk="1"/>
                      <a:r>
                        <a:rPr lang="en-US" altLang="ko-KR" sz="1100" b="1" dirty="0" smtClean="0"/>
                        <a:t>(</a:t>
                      </a:r>
                      <a:r>
                        <a:rPr lang="ko-KR" altLang="en-US" sz="1100" b="1" dirty="0" smtClean="0"/>
                        <a:t>역순</a:t>
                      </a:r>
                      <a:endParaRPr lang="en-US" altLang="ko-KR" sz="1100" b="1" dirty="0" smtClean="0"/>
                    </a:p>
                    <a:p>
                      <a:pPr algn="ctr" latinLnBrk="1"/>
                      <a:r>
                        <a:rPr lang="ko-KR" altLang="en-US" sz="1100" b="1" dirty="0" err="1" smtClean="0"/>
                        <a:t>으로</a:t>
                      </a:r>
                      <a:endParaRPr lang="en-US" altLang="ko-KR" sz="1100" b="1" dirty="0" smtClean="0"/>
                    </a:p>
                    <a:p>
                      <a:pPr algn="ctr" latinLnBrk="1"/>
                      <a:r>
                        <a:rPr lang="ko-KR" altLang="en-US" sz="1100" b="1" dirty="0" smtClean="0"/>
                        <a:t>작성</a:t>
                      </a:r>
                      <a:r>
                        <a:rPr lang="en-US" altLang="ko-KR" sz="1100" b="1" dirty="0" smtClean="0"/>
                        <a:t>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근무기간</a:t>
                      </a:r>
                      <a:endParaRPr lang="en-US" altLang="ko-KR" sz="1100" b="1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소속 회사명 및 부서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담당업무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직위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퇴직</a:t>
                      </a:r>
                      <a:endParaRPr lang="en-US" altLang="ko-KR" sz="1100" b="1" dirty="0" smtClean="0"/>
                    </a:p>
                    <a:p>
                      <a:pPr algn="ctr" latinLnBrk="1"/>
                      <a:r>
                        <a:rPr lang="ko-KR" altLang="en-US" sz="1100" b="1" dirty="0" smtClean="0"/>
                        <a:t>사유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정규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계약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프리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19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~</a:t>
                      </a:r>
                      <a:endParaRPr lang="ko-KR" altLang="en-US" sz="1000" b="1" dirty="0" smtClean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9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~</a:t>
                      </a:r>
                      <a:endParaRPr lang="ko-KR" altLang="en-US" sz="1000" b="1" dirty="0" smtClean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19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~</a:t>
                      </a:r>
                      <a:endParaRPr lang="ko-KR" altLang="en-US" sz="1000" b="1" dirty="0" smtClean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19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~</a:t>
                      </a:r>
                      <a:endParaRPr lang="ko-KR" altLang="en-US" sz="1000" b="1" dirty="0" smtClean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308225" y="214313"/>
            <a:ext cx="2273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/>
            <a:r>
              <a:rPr lang="en-US" altLang="ko-KR" b="1" u="sng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</a:t>
            </a:r>
            <a:r>
              <a:rPr lang="ko-KR" altLang="en-US" b="1" u="sng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경  력  사  항 </a:t>
            </a:r>
          </a:p>
        </p:txBody>
      </p:sp>
      <p:pic>
        <p:nvPicPr>
          <p:cNvPr id="3075" name="Picture 2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3"/>
            <a:ext cx="9493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440087"/>
              </p:ext>
            </p:extLst>
          </p:nvPr>
        </p:nvGraphicFramePr>
        <p:xfrm>
          <a:off x="115888" y="809624"/>
          <a:ext cx="6624736" cy="8010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11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4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회사명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인원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)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25123" marR="25123" marT="0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기간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25123" marR="25123" marT="0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소속팀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25123" marR="25123" marT="0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직위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직책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)</a:t>
                      </a:r>
                      <a:endParaRPr kumimoji="0" lang="ko-KR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25123" marR="25123" marT="0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담당업무 및 업무실적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상세히 기술요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)</a:t>
                      </a:r>
                      <a:endParaRPr kumimoji="0" lang="ko-KR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  <a:p>
                      <a:pPr algn="ctr" latinLnBrk="1"/>
                      <a:r>
                        <a:rPr lang="ko-KR" altLang="en-US" sz="1100" b="1" dirty="0" smtClean="0"/>
                        <a:t>업무성과</a:t>
                      </a:r>
                      <a:endParaRPr lang="en-US" altLang="ko-KR" sz="1100" b="1" dirty="0" smtClean="0"/>
                    </a:p>
                  </a:txBody>
                  <a:tcPr marL="25123" marR="25123" marT="0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07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ko-KR" sz="1000" b="0" baseline="0" dirty="0" smtClean="0">
                        <a:sym typeface="Wingdings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-68263" y="7977188"/>
            <a:ext cx="6799263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</a:t>
            </a:r>
            <a:r>
              <a:rPr kumimoji="0"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1. </a:t>
            </a:r>
            <a:r>
              <a:rPr kumimoji="0"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위와 같이 귀사에 입사를 희망하며</a:t>
            </a:r>
            <a:r>
              <a:rPr kumimoji="0"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  <a:r>
              <a:rPr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위 기재내용이 사실과 다른 경우에는 귀사의 어떤  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r>
              <a:rPr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</a:t>
            </a:r>
            <a:r>
              <a:rPr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조치에도 이의를 제기치 않겠습니다</a:t>
            </a:r>
            <a:r>
              <a:rPr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r>
              <a:rPr kumimoji="0"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2. </a:t>
            </a:r>
            <a:r>
              <a:rPr kumimoji="0"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채용 업무에 한해 입사지원서에 기입한 </a:t>
            </a:r>
            <a:r>
              <a:rPr kumimoji="0" lang="ko-KR" altLang="en-US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개인정보</a:t>
            </a:r>
            <a:r>
              <a:rPr kumimoji="0" lang="en-US" altLang="ko-KR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kumimoji="0"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(</a:t>
            </a:r>
            <a:r>
              <a:rPr kumimoji="0"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이름</a:t>
            </a:r>
            <a:r>
              <a:rPr kumimoji="0"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  <a:r>
              <a:rPr kumimoji="0"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전화번호</a:t>
            </a:r>
            <a:r>
              <a:rPr kumimoji="0"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  <a:r>
              <a:rPr kumimoji="0"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주소</a:t>
            </a:r>
            <a:r>
              <a:rPr kumimoji="0"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  <a:r>
              <a:rPr kumimoji="0"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학력</a:t>
            </a:r>
            <a:r>
              <a:rPr kumimoji="0"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  <a:r>
              <a:rPr kumimoji="0"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성적</a:t>
            </a:r>
            <a:r>
              <a:rPr kumimoji="0"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  <a:r>
              <a:rPr kumimoji="0"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자격사항 등</a:t>
            </a:r>
            <a:r>
              <a:rPr kumimoji="0"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</a:t>
            </a:r>
            <a:r>
              <a:rPr kumimoji="0"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의 활용에 </a:t>
            </a:r>
            <a:endParaRPr kumimoji="0" lang="en-US" altLang="ko-KR" sz="1000" b="1" dirty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r>
              <a:rPr kumimoji="0"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</a:t>
            </a:r>
            <a:r>
              <a:rPr kumimoji="0"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동의합니다</a:t>
            </a:r>
            <a:r>
              <a:rPr kumimoji="0"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endParaRPr lang="en-US" altLang="ko-KR" sz="1000" b="1" dirty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eaLnBrk="0" latinLnBrk="0" hangingPunct="0"/>
            <a:r>
              <a:rPr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                                                  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20     </a:t>
            </a:r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년 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</a:t>
            </a:r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월  </a:t>
            </a:r>
            <a:r>
              <a:rPr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</a:t>
            </a:r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일               </a:t>
            </a:r>
            <a:r>
              <a:rPr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 </a:t>
            </a:r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         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(</a:t>
            </a:r>
            <a:r>
              <a:rPr lang="ko-KR" altLang="en-US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서명</a:t>
            </a:r>
            <a:r>
              <a:rPr lang="en-US" altLang="ko-KR" sz="1000" b="1" dirty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</a:t>
            </a:r>
            <a:endParaRPr lang="ko-KR" altLang="en-US" sz="1000" b="1" dirty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</p:txBody>
      </p:sp>
      <p:pic>
        <p:nvPicPr>
          <p:cNvPr id="4099" name="Picture 2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663" y="46038"/>
            <a:ext cx="9493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878849"/>
              </p:ext>
            </p:extLst>
          </p:nvPr>
        </p:nvGraphicFramePr>
        <p:xfrm>
          <a:off x="90488" y="6913563"/>
          <a:ext cx="6640986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0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57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※ </a:t>
                      </a:r>
                      <a:r>
                        <a:rPr lang="ko-KR" altLang="en-US" sz="1000" b="1" dirty="0" smtClean="0"/>
                        <a:t>미디어로그 실무면접 참석 경험이 있는 경우</a:t>
                      </a:r>
                      <a:r>
                        <a:rPr lang="ko-KR" altLang="en-US" sz="1000" b="1" baseline="0" dirty="0" smtClean="0"/>
                        <a:t> 해당내용 작성 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57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1" dirty="0" smtClean="0"/>
                        <a:t>참석여부 </a:t>
                      </a:r>
                      <a:r>
                        <a:rPr lang="en-US" altLang="ko-KR" sz="1000" b="1" dirty="0" smtClean="0"/>
                        <a:t>(*</a:t>
                      </a:r>
                      <a:r>
                        <a:rPr lang="ko-KR" altLang="en-US" sz="1000" b="1" dirty="0" smtClean="0"/>
                        <a:t>참석한 경우 아래 기입</a:t>
                      </a:r>
                      <a:r>
                        <a:rPr lang="en-US" altLang="ko-KR" sz="1000" b="1" dirty="0" smtClean="0"/>
                        <a:t>) 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57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1" dirty="0" smtClean="0"/>
                        <a:t>지원 포지션 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7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1" dirty="0" smtClean="0"/>
                        <a:t>면접일 </a:t>
                      </a:r>
                      <a:r>
                        <a:rPr lang="en-US" altLang="ko-KR" sz="1000" b="1" dirty="0" smtClean="0"/>
                        <a:t>/</a:t>
                      </a:r>
                      <a:r>
                        <a:rPr lang="en-US" altLang="ko-KR" sz="1000" b="1" baseline="0" dirty="0" smtClean="0"/>
                        <a:t> </a:t>
                      </a:r>
                      <a:r>
                        <a:rPr lang="ko-KR" altLang="en-US" sz="1000" b="1" baseline="0" dirty="0" smtClean="0"/>
                        <a:t>면접 장소 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832459"/>
              </p:ext>
            </p:extLst>
          </p:nvPr>
        </p:nvGraphicFramePr>
        <p:xfrm>
          <a:off x="88900" y="611189"/>
          <a:ext cx="6624736" cy="41759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4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06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u="sng" dirty="0" smtClean="0">
                          <a:latin typeface="+mj-lt"/>
                        </a:rPr>
                        <a:t>자 기 소 개</a:t>
                      </a:r>
                      <a:endParaRPr lang="en-US" altLang="ko-KR" sz="1800" b="1" u="sng" dirty="0" smtClean="0">
                        <a:latin typeface="+mj-lt"/>
                      </a:endParaRPr>
                    </a:p>
                  </a:txBody>
                  <a:tcPr marL="25123" marR="25123" marT="0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25123" marR="25123" marT="0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6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 pitchFamily="50" charset="-127"/>
                          <a:cs typeface="Times New Roman" pitchFamily="18" charset="0"/>
                        </a:rPr>
                        <a:t>이직사유 및</a:t>
                      </a:r>
                      <a:endParaRPr kumimoji="0" lang="en-US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맑은 고딕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 pitchFamily="50" charset="-127"/>
                          <a:cs typeface="Times New Roman" pitchFamily="18" charset="0"/>
                        </a:rPr>
                        <a:t>지원동기와</a:t>
                      </a:r>
                      <a:endParaRPr kumimoji="0" lang="en-US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맑은 고딕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 pitchFamily="50" charset="-127"/>
                          <a:cs typeface="Times New Roman" pitchFamily="18" charset="0"/>
                        </a:rPr>
                        <a:t>입사 후 포부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altLang="ko-KR" sz="1000" kern="100" dirty="0" smtClean="0">
                        <a:solidFill>
                          <a:srgbClr val="000000"/>
                        </a:solidFill>
                        <a:latin typeface="+mj-lt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2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직무기술</a:t>
                      </a:r>
                      <a:endParaRPr kumimoji="0" lang="en-US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주요 성공 및 실패사례</a:t>
                      </a: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itchFamily="50" charset="-127"/>
                        </a:rPr>
                        <a:t>[ 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맑은 고딕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438749"/>
              </p:ext>
            </p:extLst>
          </p:nvPr>
        </p:nvGraphicFramePr>
        <p:xfrm>
          <a:off x="84138" y="4895272"/>
          <a:ext cx="6624737" cy="7131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50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최근에</a:t>
                      </a:r>
                      <a:endParaRPr kumimoji="0" lang="en-US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읽은 </a:t>
                      </a:r>
                      <a:endParaRPr kumimoji="0" lang="en-US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도서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525" marR="9525" marT="9525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도서명</a:t>
                      </a:r>
                    </a:p>
                  </a:txBody>
                  <a:tcPr marL="9525" marR="9525" marT="9525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저자</a:t>
                      </a:r>
                    </a:p>
                  </a:txBody>
                  <a:tcPr marL="9525" marR="9525" marT="9525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5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맑은 고딕" pitchFamily="50" charset="-127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0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맑은 고딕" pitchFamily="50" charset="-127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133633"/>
              </p:ext>
            </p:extLst>
          </p:nvPr>
        </p:nvGraphicFramePr>
        <p:xfrm>
          <a:off x="84138" y="5867400"/>
          <a:ext cx="3285792" cy="949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4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현재직위 및 처우</a:t>
                      </a:r>
                    </a:p>
                  </a:txBody>
                  <a:tcPr marL="9525" marR="9525" marT="9525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algn="ctr"/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itchFamily="50" charset="-127"/>
                        </a:rPr>
                        <a:t>직위</a:t>
                      </a: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승진 년일</a:t>
                      </a: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525" marR="9525" marT="9525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itchFamily="50" charset="-127"/>
                        </a:rPr>
                        <a:t>현재연봉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itchFamily="50" charset="-127"/>
                        </a:rPr>
                        <a:t>인센티브 제외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itchFamily="50" charset="-127"/>
                        </a:rPr>
                        <a:t>)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itchFamily="50" charset="-127"/>
                        </a:rPr>
                        <a:t> </a:t>
                      </a:r>
                    </a:p>
                  </a:txBody>
                  <a:tcPr marL="9525" marR="9525" marT="9525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525" marR="9525" marT="9525" marB="0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346780"/>
              </p:ext>
            </p:extLst>
          </p:nvPr>
        </p:nvGraphicFramePr>
        <p:xfrm>
          <a:off x="3465513" y="5868988"/>
          <a:ext cx="3242930" cy="90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1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희망직위 및 처우</a:t>
                      </a:r>
                    </a:p>
                  </a:txBody>
                  <a:tcPr marL="9525" marR="9525" marT="9525" marB="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희망직위</a:t>
                      </a: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525" marR="9525" marT="9525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희망연봉</a:t>
                      </a: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525" marR="9525" marT="9525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261</Words>
  <Application>Microsoft Office PowerPoint</Application>
  <PresentationFormat>화면 슬라이드 쇼(4:3)</PresentationFormat>
  <Paragraphs>108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굴림</vt:lpstr>
      <vt:lpstr>맑은 고딕</vt:lpstr>
      <vt:lpstr>Arial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LGDACOM</dc:creator>
  <cp:lastModifiedBy>김민호</cp:lastModifiedBy>
  <cp:revision>188</cp:revision>
  <cp:lastPrinted>2011-01-27T06:54:10Z</cp:lastPrinted>
  <dcterms:created xsi:type="dcterms:W3CDTF">2010-04-15T09:49:00Z</dcterms:created>
  <dcterms:modified xsi:type="dcterms:W3CDTF">2021-02-19T05:19:06Z</dcterms:modified>
</cp:coreProperties>
</file>